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16598-C5B6-47BA-9EEF-4C3ED4932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FF3A29-7D79-4C67-9FF5-78515577D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FE5CD5-76DD-428D-8D2E-F200EDFAE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30A6F6-8448-4294-90D9-D99A321F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E14B98-A7AE-485D-8327-6F44D396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7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3B3020-7B0A-4826-8A61-D9A83C311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257A16-BF12-46DA-BD34-88431E634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C82FDF-F253-4BE5-8011-49A1170D6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3184DB-68D3-4A71-9AA2-ED3929C8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ACEC8-5C22-4DB5-BC24-082F908F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91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C28EA6-E0E2-4B39-AE0B-E8B7E68E6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056EAC-E93D-45D3-B934-D68A749B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F6E91-F643-4D31-A67A-1CDC947B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068F9-C9D4-44AA-92D1-1ACA1548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BACCD6-BE5A-4632-80CB-D8B53A6A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4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7CEEB-8B37-478B-92B7-DF6B8F071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1A41E-CC94-46BA-B98A-77596F55B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C2965-D6C6-4260-A752-22A26A551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7450FE-9CE2-4188-A0A9-976FAF40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23ADC7-DF7F-4BDF-A2A9-3B8C1D78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9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6B453-C89F-4754-BC78-E1ACEEE3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80D2EF-B4A5-4B88-947D-671428386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6DC0C-090E-4D8D-A248-EE77942A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69596C-8423-4374-966B-24945251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379D5B-E1E1-49C1-A1E2-EEF48B01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6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C04A7-CCFE-49CE-9037-75ED0375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83DDED-3B84-45A1-BC7A-EDB54C036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9F0EA2-7ED3-4C05-BACD-9803DCC3E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ABFE23-B75F-4B40-A46B-2D4863C6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111BC4-E7A9-4EF9-B5FC-2411102D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7626AD-ED3B-4FA9-A1D1-9A6749BA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845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5C8AC-C116-44C1-8668-D6B9A562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2120DC-AC40-4738-A1BD-D6114D3A5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6EB16D-9A38-494D-AF41-CEC3F0832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65C1A6-7930-4E35-ADD5-936A819D2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B26196-4CBB-4AD5-9629-BB756AD7C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E8C04F-238D-444C-9E32-964820CB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A6F56A-1FE5-47A2-9E5C-E9C66E6E7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B379BC-3444-4300-B337-F08DE2FC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370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7462-DC26-41B4-A360-4C18FBD8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868B2C-BD95-4ACB-B33A-CF62DB8E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BCE389-B58C-4E14-97F3-BFC92927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76FCA9-A440-4FEB-AD44-FDC4F65B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05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EDC0B0-BCA3-4FC1-97BE-F60B67A4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DF1960-14F7-41F5-A54D-BE9C0D35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411419-10BD-49D5-8B49-EDC885A4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06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2899A-4AB2-4633-8A15-8FDD04475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42B05E-515D-47FC-9687-0B51E5CE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ECEBD6-2C08-4E80-B91D-087F588C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497869-77AE-4F19-93F6-B34403A5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37EB10-6D03-4C55-8667-A06C553B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C1B24C-6640-4AA0-AFA6-183A49B7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540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BFAAB-36F1-4F51-80A0-03D266D5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06A7AC-7819-48A4-9B90-8D6BF3B2A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C9E7DB-8F23-45E2-9940-85C7D638D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DDCD4B-60BB-4A7B-AD61-9BFE4378C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541C45-5478-45F3-9F85-CC42A26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6F47DF-B528-4B89-B7F3-79966BBE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0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A1A1D6-4EBC-4262-8269-87451782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F4109-148F-4CF5-92FD-164983AE2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060A4-7AFA-4127-8EAB-A4833BDB0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5A099-2998-43C6-8CA1-9BEE2DFF9696}" type="datetimeFigureOut">
              <a:rPr lang="zh-CN" altLang="en-US" smtClean="0"/>
              <a:t>2021/5/8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DEAB93-F971-487C-99BF-44E7E7B63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06DF-FAD5-4AC7-BBF6-69604CFFB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18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50799-4CC9-4509-9B2B-901314FAF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232A64-6244-4BD6-940C-60C38BE423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05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58B5E99-BF55-4704-B79C-1BEC4178B881}"/>
              </a:ext>
            </a:extLst>
          </p:cNvPr>
          <p:cNvSpPr/>
          <p:nvPr/>
        </p:nvSpPr>
        <p:spPr>
          <a:xfrm rot="5400000" flipV="1">
            <a:off x="3895906" y="3155967"/>
            <a:ext cx="3484095" cy="3627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5F197320-25A4-4782-9231-95C59264448A}"/>
              </a:ext>
            </a:extLst>
          </p:cNvPr>
          <p:cNvSpPr/>
          <p:nvPr/>
        </p:nvSpPr>
        <p:spPr>
          <a:xfrm rot="16200000" flipV="1">
            <a:off x="2696168" y="4398206"/>
            <a:ext cx="1113447" cy="1142823"/>
          </a:xfrm>
          <a:prstGeom prst="triangle">
            <a:avLst/>
          </a:prstGeom>
          <a:solidFill>
            <a:schemeClr val="accent4">
              <a:alpha val="2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82AEC76A-6285-44D3-A188-947F95BC06C0}"/>
              </a:ext>
            </a:extLst>
          </p:cNvPr>
          <p:cNvSpPr/>
          <p:nvPr/>
        </p:nvSpPr>
        <p:spPr>
          <a:xfrm rot="5400000" flipH="1" flipV="1">
            <a:off x="3838991" y="4398205"/>
            <a:ext cx="1113447" cy="1142823"/>
          </a:xfrm>
          <a:prstGeom prst="triangle">
            <a:avLst/>
          </a:prstGeom>
          <a:solidFill>
            <a:schemeClr val="accent4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F2C3DDC-A189-4BF3-8FAA-08D68973E7F4}"/>
              </a:ext>
            </a:extLst>
          </p:cNvPr>
          <p:cNvGrpSpPr/>
          <p:nvPr/>
        </p:nvGrpSpPr>
        <p:grpSpPr>
          <a:xfrm>
            <a:off x="1601671" y="1083647"/>
            <a:ext cx="2744513" cy="1316737"/>
            <a:chOff x="2365459" y="900767"/>
            <a:chExt cx="2744513" cy="1316737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4B14C99A-43C6-4FE6-B839-998A7729C7D4}"/>
                </a:ext>
              </a:extLst>
            </p:cNvPr>
            <p:cNvSpPr/>
            <p:nvPr/>
          </p:nvSpPr>
          <p:spPr>
            <a:xfrm rot="1335244" flipH="1">
              <a:off x="3893820" y="1106872"/>
              <a:ext cx="1216152" cy="914400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E8DF2BB9-B64F-4855-9914-191CF66DAC24}"/>
                </a:ext>
              </a:extLst>
            </p:cNvPr>
            <p:cNvSpPr/>
            <p:nvPr/>
          </p:nvSpPr>
          <p:spPr>
            <a:xfrm rot="16200000">
              <a:off x="3295696" y="618227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4491478-E3D0-46BC-876F-1AF4DCE4ECA6}"/>
                </a:ext>
              </a:extLst>
            </p:cNvPr>
            <p:cNvSpPr/>
            <p:nvPr/>
          </p:nvSpPr>
          <p:spPr>
            <a:xfrm rot="16200000">
              <a:off x="3230705" y="427312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8CFBABA-09B0-4021-BF44-1C5F54DF20F9}"/>
                </a:ext>
              </a:extLst>
            </p:cNvPr>
            <p:cNvSpPr/>
            <p:nvPr/>
          </p:nvSpPr>
          <p:spPr>
            <a:xfrm rot="16200000">
              <a:off x="2775791" y="502241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DCD8BA13-C2FC-4440-9DA1-85C0FB7E7909}"/>
                </a:ext>
              </a:extLst>
            </p:cNvPr>
            <p:cNvSpPr/>
            <p:nvPr/>
          </p:nvSpPr>
          <p:spPr>
            <a:xfrm rot="16200000">
              <a:off x="3373394" y="-101275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6272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F8654-AD2B-4906-8D37-802102EE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E65F85-29B7-4F46-9002-0DFC182B7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Police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Hatchback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 err="1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MiniVan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 </a:t>
            </a:r>
            <a:endParaRPr lang="en-US" altLang="zh-CN" dirty="0">
              <a:solidFill>
                <a:srgbClr val="404040"/>
              </a:solidFill>
              <a:latin typeface="Helvetica" panose="020B0604020202020204" pitchFamily="34" charset="0"/>
            </a:endParaRP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Taxi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Bus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Truck including Truck Pickup, Truck Box Med, Truck Box Large, Truck Flatbed, and Truck Util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26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A58267E-AE9D-4270-A45E-347721CBB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052" y="-152400"/>
            <a:ext cx="668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6E25C5-8672-45EB-80B1-0CE74C9AE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43" y="446609"/>
            <a:ext cx="7965513" cy="495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0FB9BB0F-155D-4B4F-8C56-64D9599C2FF7}"/>
              </a:ext>
            </a:extLst>
          </p:cNvPr>
          <p:cNvGrpSpPr/>
          <p:nvPr/>
        </p:nvGrpSpPr>
        <p:grpSpPr>
          <a:xfrm>
            <a:off x="1469223" y="1280398"/>
            <a:ext cx="3216317" cy="1569482"/>
            <a:chOff x="1823553" y="1859518"/>
            <a:chExt cx="3216317" cy="1569482"/>
          </a:xfrm>
        </p:grpSpPr>
        <p:sp>
          <p:nvSpPr>
            <p:cNvPr id="15" name="等腰三角形 9">
              <a:extLst>
                <a:ext uri="{FF2B5EF4-FFF2-40B4-BE49-F238E27FC236}">
                  <a16:creationId xmlns:a16="http://schemas.microsoft.com/office/drawing/2014/main" id="{A15FCD32-2260-4E40-9141-BFF3ECA82EF9}"/>
                </a:ext>
              </a:extLst>
            </p:cNvPr>
            <p:cNvSpPr/>
            <p:nvPr/>
          </p:nvSpPr>
          <p:spPr>
            <a:xfrm rot="16200000">
              <a:off x="2753790" y="1829723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0">
              <a:extLst>
                <a:ext uri="{FF2B5EF4-FFF2-40B4-BE49-F238E27FC236}">
                  <a16:creationId xmlns:a16="http://schemas.microsoft.com/office/drawing/2014/main" id="{E2269106-A28A-4DEE-B5CB-06667FDF2227}"/>
                </a:ext>
              </a:extLst>
            </p:cNvPr>
            <p:cNvSpPr/>
            <p:nvPr/>
          </p:nvSpPr>
          <p:spPr>
            <a:xfrm rot="16200000">
              <a:off x="2688799" y="1638808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1">
              <a:extLst>
                <a:ext uri="{FF2B5EF4-FFF2-40B4-BE49-F238E27FC236}">
                  <a16:creationId xmlns:a16="http://schemas.microsoft.com/office/drawing/2014/main" id="{C9C8298F-325C-429C-BCE2-4C59A2031026}"/>
                </a:ext>
              </a:extLst>
            </p:cNvPr>
            <p:cNvSpPr/>
            <p:nvPr/>
          </p:nvSpPr>
          <p:spPr>
            <a:xfrm rot="16200000">
              <a:off x="2233885" y="1713737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7">
              <a:extLst>
                <a:ext uri="{FF2B5EF4-FFF2-40B4-BE49-F238E27FC236}">
                  <a16:creationId xmlns:a16="http://schemas.microsoft.com/office/drawing/2014/main" id="{78D98603-BEFF-4282-86F9-1AB99D26D74D}"/>
                </a:ext>
              </a:extLst>
            </p:cNvPr>
            <p:cNvSpPr/>
            <p:nvPr/>
          </p:nvSpPr>
          <p:spPr>
            <a:xfrm rot="16200000">
              <a:off x="2839615" y="1106989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147FC66-E166-4BE7-8AB1-4904B09DE3B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367" y="2772009"/>
              <a:ext cx="1105503" cy="43606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38FCDFFB-BB1D-4147-863A-A5111D969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3240" y="1859518"/>
              <a:ext cx="183714" cy="91605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37E846A3-B289-42DF-B497-BC4725586A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75188" y="2759959"/>
              <a:ext cx="1068053" cy="15610"/>
            </a:xfrm>
            <a:prstGeom prst="straightConnector1">
              <a:avLst/>
            </a:prstGeom>
            <a:ln w="28575">
              <a:solidFill>
                <a:srgbClr val="1403F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1ABCC553-2C78-456F-B582-542797DB7D2A}"/>
                </a:ext>
              </a:extLst>
            </p:cNvPr>
            <p:cNvSpPr/>
            <p:nvPr/>
          </p:nvSpPr>
          <p:spPr>
            <a:xfrm rot="1335244" flipH="1">
              <a:off x="3349453" y="2311136"/>
              <a:ext cx="1216152" cy="914400"/>
            </a:xfrm>
            <a:prstGeom prst="parallelogram">
              <a:avLst/>
            </a:prstGeom>
            <a:blipFill dpi="0" rotWithShape="1">
              <a:blip r:embed="rId2">
                <a:alphaModFix amt="39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55573815-1D76-4198-B146-3457761F4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809" y="1300209"/>
            <a:ext cx="3139134" cy="195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9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3CD4F94-A7DD-4E7F-B358-A5D299AA1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94137"/>
              </p:ext>
            </p:extLst>
          </p:nvPr>
        </p:nvGraphicFramePr>
        <p:xfrm>
          <a:off x="2361372" y="245164"/>
          <a:ext cx="7591010" cy="61092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2019">
                  <a:extLst>
                    <a:ext uri="{9D8B030D-6E8A-4147-A177-3AD203B41FA5}">
                      <a16:colId xmlns:a16="http://schemas.microsoft.com/office/drawing/2014/main" val="1785968828"/>
                    </a:ext>
                  </a:extLst>
                </a:gridCol>
                <a:gridCol w="825882">
                  <a:extLst>
                    <a:ext uri="{9D8B030D-6E8A-4147-A177-3AD203B41FA5}">
                      <a16:colId xmlns:a16="http://schemas.microsoft.com/office/drawing/2014/main" val="4044745160"/>
                    </a:ext>
                  </a:extLst>
                </a:gridCol>
                <a:gridCol w="686514">
                  <a:extLst>
                    <a:ext uri="{9D8B030D-6E8A-4147-A177-3AD203B41FA5}">
                      <a16:colId xmlns:a16="http://schemas.microsoft.com/office/drawing/2014/main" val="3148519490"/>
                    </a:ext>
                  </a:extLst>
                </a:gridCol>
                <a:gridCol w="763940">
                  <a:extLst>
                    <a:ext uri="{9D8B030D-6E8A-4147-A177-3AD203B41FA5}">
                      <a16:colId xmlns:a16="http://schemas.microsoft.com/office/drawing/2014/main" val="1317156242"/>
                    </a:ext>
                  </a:extLst>
                </a:gridCol>
                <a:gridCol w="4392655">
                  <a:extLst>
                    <a:ext uri="{9D8B030D-6E8A-4147-A177-3AD203B41FA5}">
                      <a16:colId xmlns:a16="http://schemas.microsoft.com/office/drawing/2014/main" val="3492290622"/>
                    </a:ext>
                  </a:extLst>
                </a:gridCol>
              </a:tblGrid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Length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Width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Height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3D Model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5118166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Car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3444008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SUV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5.2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>
                          <a:effectLst/>
                        </a:rPr>
                        <a:t>1.9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600437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Bus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10.5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3.2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73141743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Truck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406491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VAN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88482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5252897"/>
                  </p:ext>
                </p:extLst>
              </p:nvPr>
            </p:nvGraphicFramePr>
            <p:xfrm rot="16200000">
              <a:off x="7260519" y="4826575"/>
              <a:ext cx="652708" cy="201432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52708" cy="2014329"/>
                    </a:xfrm>
                    <a:prstGeom prst="rect">
                      <a:avLst/>
                    </a:prstGeom>
                  </am3d:spPr>
                  <am3d:camera>
                    <am3d:pos x="0" y="0" z="5581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2903" d="1000000"/>
                    <am3d:preTrans dx="0" dy="0" dz="-7706351"/>
                    <am3d:scale>
                      <am3d:sx n="1000000" d="1000000"/>
                      <am3d:sy n="1000000" d="1000000"/>
                      <am3d:sz n="1000000" d="1000000"/>
                    </am3d:scale>
                    <am3d:rot ax="-7984555" ay="-4840456" az="-2792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447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模型 10">
                <a:extLst>
                  <a:ext uri="{FF2B5EF4-FFF2-40B4-BE49-F238E27FC236}">
                    <a16:creationId xmlns:a16="http://schemas.microsoft.com/office/drawing/2014/main" id="{94E50B6E-DD48-469D-A84E-A1FB9EB9F2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7260519" y="4826575"/>
                <a:ext cx="652708" cy="2014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3243457"/>
                  </p:ext>
                </p:extLst>
              </p:nvPr>
            </p:nvGraphicFramePr>
            <p:xfrm rot="16200000">
              <a:off x="7233471" y="3675476"/>
              <a:ext cx="897668" cy="2377480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897668" cy="2377480"/>
                    </a:xfrm>
                    <a:prstGeom prst="rect">
                      <a:avLst/>
                    </a:prstGeom>
                  </am3d:spPr>
                  <am3d:camera>
                    <am3d:pos x="0" y="0" z="59343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8383" d="1000000"/>
                    <am3d:preTrans dx="0" dy="0" dz="-104617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070981" ay="-4465622" az="-6774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955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模型 11">
                <a:extLst>
                  <a:ext uri="{FF2B5EF4-FFF2-40B4-BE49-F238E27FC236}">
                    <a16:creationId xmlns:a16="http://schemas.microsoft.com/office/drawing/2014/main" id="{E56EC823-A306-48D7-870E-33AE153346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7233471" y="3675476"/>
                <a:ext cx="897668" cy="23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3054167"/>
                  </p:ext>
                </p:extLst>
              </p:nvPr>
            </p:nvGraphicFramePr>
            <p:xfrm rot="5400000">
              <a:off x="7312426" y="2462358"/>
              <a:ext cx="836632" cy="2680742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836632" cy="2680742"/>
                    </a:xfrm>
                    <a:prstGeom prst="rect">
                      <a:avLst/>
                    </a:prstGeom>
                  </am3d:spPr>
                  <am3d:camera>
                    <am3d:pos x="0" y="0" z="506439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383" d="1000000"/>
                    <am3d:preTrans dx="0" dy="0" dz="-509669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31732" ay="-4871237" az="341310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835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模型 12">
                <a:extLst>
                  <a:ext uri="{FF2B5EF4-FFF2-40B4-BE49-F238E27FC236}">
                    <a16:creationId xmlns:a16="http://schemas.microsoft.com/office/drawing/2014/main" id="{1BCA68D1-9CF7-4419-A23C-08A0DAE00E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7312426" y="2462358"/>
                <a:ext cx="836632" cy="2680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6363135"/>
                  </p:ext>
                </p:extLst>
              </p:nvPr>
            </p:nvGraphicFramePr>
            <p:xfrm rot="5400000">
              <a:off x="7326667" y="1826440"/>
              <a:ext cx="711275" cy="2016000"/>
            </p:xfrm>
            <a:graphic>
              <a:graphicData uri="http://schemas.microsoft.com/office/drawing/2017/model3d">
                <am3d:model3d r:embed="rId8">
                  <am3d:spPr>
                    <a:xfrm rot="5400000">
                      <a:off x="0" y="0"/>
                      <a:ext cx="711275" cy="2016000"/>
                    </a:xfrm>
                    <a:prstGeom prst="rect">
                      <a:avLst/>
                    </a:prstGeom>
                  </am3d:spPr>
                  <am3d:camera>
                    <am3d:pos x="0" y="0" z="529902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871" d="1000000"/>
                    <am3d:preTrans dx="0" dy="0" dz="-615182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41765" ay="-5036924" az="1034427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230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>
                <a:extLst>
                  <a:ext uri="{FF2B5EF4-FFF2-40B4-BE49-F238E27FC236}">
                    <a16:creationId xmlns:a16="http://schemas.microsoft.com/office/drawing/2014/main" id="{61ED5231-7002-417C-9407-9AB8D47F83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5400000">
                <a:off x="7326667" y="1826440"/>
                <a:ext cx="711275" cy="20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9636750"/>
                  </p:ext>
                </p:extLst>
              </p:nvPr>
            </p:nvGraphicFramePr>
            <p:xfrm rot="5400000">
              <a:off x="7201392" y="917872"/>
              <a:ext cx="991456" cy="1793835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91456" cy="1793835"/>
                    </a:xfrm>
                    <a:prstGeom prst="rect">
                      <a:avLst/>
                    </a:prstGeom>
                  </am3d:spPr>
                  <am3d:camera>
                    <am3d:pos x="0" y="0" z="543658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752" d="1000000"/>
                    <am3d:preTrans dx="0" dy="0" dz="-6831092"/>
                    <am3d:scale>
                      <am3d:sx n="1000000" d="1000000"/>
                      <am3d:sy n="1000000" d="1000000"/>
                      <am3d:sz n="1000000" d="1000000"/>
                    </am3d:scale>
                    <am3d:rot ax="6079169" ay="-5216474" az="-60801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0407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模型 14">
                <a:extLst>
                  <a:ext uri="{FF2B5EF4-FFF2-40B4-BE49-F238E27FC236}">
                    <a16:creationId xmlns:a16="http://schemas.microsoft.com/office/drawing/2014/main" id="{E1E23ABE-717B-41BD-9250-0E1C7C6F52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7201392" y="917872"/>
                <a:ext cx="991456" cy="17938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0257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9A45126-18EC-45BB-B4E7-9981273085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189327"/>
              </p:ext>
            </p:extLst>
          </p:nvPr>
        </p:nvGraphicFramePr>
        <p:xfrm>
          <a:off x="2361372" y="245164"/>
          <a:ext cx="7591010" cy="61092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2019">
                  <a:extLst>
                    <a:ext uri="{9D8B030D-6E8A-4147-A177-3AD203B41FA5}">
                      <a16:colId xmlns:a16="http://schemas.microsoft.com/office/drawing/2014/main" val="1785968828"/>
                    </a:ext>
                  </a:extLst>
                </a:gridCol>
                <a:gridCol w="825882">
                  <a:extLst>
                    <a:ext uri="{9D8B030D-6E8A-4147-A177-3AD203B41FA5}">
                      <a16:colId xmlns:a16="http://schemas.microsoft.com/office/drawing/2014/main" val="4044745160"/>
                    </a:ext>
                  </a:extLst>
                </a:gridCol>
                <a:gridCol w="686514">
                  <a:extLst>
                    <a:ext uri="{9D8B030D-6E8A-4147-A177-3AD203B41FA5}">
                      <a16:colId xmlns:a16="http://schemas.microsoft.com/office/drawing/2014/main" val="3148519490"/>
                    </a:ext>
                  </a:extLst>
                </a:gridCol>
                <a:gridCol w="763940">
                  <a:extLst>
                    <a:ext uri="{9D8B030D-6E8A-4147-A177-3AD203B41FA5}">
                      <a16:colId xmlns:a16="http://schemas.microsoft.com/office/drawing/2014/main" val="1317156242"/>
                    </a:ext>
                  </a:extLst>
                </a:gridCol>
                <a:gridCol w="4392655">
                  <a:extLst>
                    <a:ext uri="{9D8B030D-6E8A-4147-A177-3AD203B41FA5}">
                      <a16:colId xmlns:a16="http://schemas.microsoft.com/office/drawing/2014/main" val="3492290622"/>
                    </a:ext>
                  </a:extLst>
                </a:gridCol>
              </a:tblGrid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Length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Width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Height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3D Model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35118166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Car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3444008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i="1" u="none" strike="noStrike" dirty="0">
                          <a:effectLst/>
                        </a:rPr>
                        <a:t>SUV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5.2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2.1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i="1" u="none" strike="noStrike" dirty="0">
                          <a:effectLst/>
                        </a:rPr>
                        <a:t>1.9</a:t>
                      </a:r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600437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Bus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16.09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2.54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3.52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73141743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Truck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4064911"/>
                  </a:ext>
                </a:extLst>
              </a:tr>
              <a:tr h="1018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VAN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1.90</a:t>
                      </a:r>
                      <a:endParaRPr lang="en-US" altLang="zh-CN" sz="18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u="none" strike="noStrike" dirty="0">
                          <a:effectLst/>
                        </a:rPr>
                        <a:t>2.2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884829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C5E116CC-6B26-43AC-961F-582368A02A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3213170"/>
                  </p:ext>
                </p:extLst>
              </p:nvPr>
            </p:nvGraphicFramePr>
            <p:xfrm rot="16200000">
              <a:off x="7260519" y="4826575"/>
              <a:ext cx="652708" cy="201432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652708" cy="2014329"/>
                    </a:xfrm>
                    <a:prstGeom prst="rect">
                      <a:avLst/>
                    </a:prstGeom>
                  </am3d:spPr>
                  <am3d:camera>
                    <am3d:pos x="0" y="0" z="558194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2903" d="1000000"/>
                    <am3d:preTrans dx="0" dy="0" dz="-7706351"/>
                    <am3d:scale>
                      <am3d:sx n="1000000" d="1000000"/>
                      <am3d:sy n="1000000" d="1000000"/>
                      <am3d:sz n="1000000" d="1000000"/>
                    </am3d:scale>
                    <am3d:rot ax="-7984555" ay="-4840456" az="-2792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447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C5E116CC-6B26-43AC-961F-582368A02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7260519" y="4826575"/>
                <a:ext cx="652708" cy="2014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模型 5">
                <a:extLst>
                  <a:ext uri="{FF2B5EF4-FFF2-40B4-BE49-F238E27FC236}">
                    <a16:creationId xmlns:a16="http://schemas.microsoft.com/office/drawing/2014/main" id="{E6ABC5ED-2B71-4A95-AC46-357489D0A3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5539255"/>
                  </p:ext>
                </p:extLst>
              </p:nvPr>
            </p:nvGraphicFramePr>
            <p:xfrm rot="16200000">
              <a:off x="7233471" y="3675476"/>
              <a:ext cx="897668" cy="2377480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897668" cy="2377480"/>
                    </a:xfrm>
                    <a:prstGeom prst="rect">
                      <a:avLst/>
                    </a:prstGeom>
                  </am3d:spPr>
                  <am3d:camera>
                    <am3d:pos x="0" y="0" z="59343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8383" d="1000000"/>
                    <am3d:preTrans dx="0" dy="0" dz="-104617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070981" ay="-4465622" az="-6774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955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模型 5">
                <a:extLst>
                  <a:ext uri="{FF2B5EF4-FFF2-40B4-BE49-F238E27FC236}">
                    <a16:creationId xmlns:a16="http://schemas.microsoft.com/office/drawing/2014/main" id="{E6ABC5ED-2B71-4A95-AC46-357489D0A3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7233471" y="3675476"/>
                <a:ext cx="897668" cy="23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EFC58E3E-461A-4DCB-89A3-FEDF8BB875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0711689"/>
                  </p:ext>
                </p:extLst>
              </p:nvPr>
            </p:nvGraphicFramePr>
            <p:xfrm rot="5400000">
              <a:off x="7312426" y="2462358"/>
              <a:ext cx="836632" cy="2680742"/>
            </p:xfrm>
            <a:graphic>
              <a:graphicData uri="http://schemas.microsoft.com/office/drawing/2017/model3d">
                <am3d:model3d r:embed="rId6">
                  <am3d:spPr>
                    <a:xfrm rot="5400000">
                      <a:off x="0" y="0"/>
                      <a:ext cx="836632" cy="2680742"/>
                    </a:xfrm>
                    <a:prstGeom prst="rect">
                      <a:avLst/>
                    </a:prstGeom>
                  </am3d:spPr>
                  <am3d:camera>
                    <am3d:pos x="0" y="0" z="506439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383" d="1000000"/>
                    <am3d:preTrans dx="0" dy="0" dz="-509669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31732" ay="-4871237" az="341310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835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EFC58E3E-461A-4DCB-89A3-FEDF8BB875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7312426" y="2462358"/>
                <a:ext cx="836632" cy="2680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模型 7">
                <a:extLst>
                  <a:ext uri="{FF2B5EF4-FFF2-40B4-BE49-F238E27FC236}">
                    <a16:creationId xmlns:a16="http://schemas.microsoft.com/office/drawing/2014/main" id="{D80D4F40-82D7-4E40-AB79-0D0EED904C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961315"/>
                  </p:ext>
                </p:extLst>
              </p:nvPr>
            </p:nvGraphicFramePr>
            <p:xfrm rot="5400000">
              <a:off x="7326667" y="1826440"/>
              <a:ext cx="711275" cy="2016000"/>
            </p:xfrm>
            <a:graphic>
              <a:graphicData uri="http://schemas.microsoft.com/office/drawing/2017/model3d">
                <am3d:model3d r:embed="rId8">
                  <am3d:spPr>
                    <a:xfrm rot="5400000">
                      <a:off x="0" y="0"/>
                      <a:ext cx="711275" cy="2016000"/>
                    </a:xfrm>
                    <a:prstGeom prst="rect">
                      <a:avLst/>
                    </a:prstGeom>
                  </am3d:spPr>
                  <am3d:camera>
                    <am3d:pos x="0" y="0" z="529902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871" d="1000000"/>
                    <am3d:preTrans dx="0" dy="0" dz="-615182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41765" ay="-5036924" az="1034427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230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模型 7">
                <a:extLst>
                  <a:ext uri="{FF2B5EF4-FFF2-40B4-BE49-F238E27FC236}">
                    <a16:creationId xmlns:a16="http://schemas.microsoft.com/office/drawing/2014/main" id="{D80D4F40-82D7-4E40-AB79-0D0EED904C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5400000">
                <a:off x="7326667" y="1826440"/>
                <a:ext cx="711275" cy="20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模型 8">
                <a:extLst>
                  <a:ext uri="{FF2B5EF4-FFF2-40B4-BE49-F238E27FC236}">
                    <a16:creationId xmlns:a16="http://schemas.microsoft.com/office/drawing/2014/main" id="{F7D25C01-7E0B-4B2C-84A9-0F2F1977A3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2827787"/>
                  </p:ext>
                </p:extLst>
              </p:nvPr>
            </p:nvGraphicFramePr>
            <p:xfrm rot="5400000">
              <a:off x="7201392" y="917872"/>
              <a:ext cx="991456" cy="1793835"/>
            </p:xfrm>
            <a:graphic>
              <a:graphicData uri="http://schemas.microsoft.com/office/drawing/2017/model3d">
                <am3d:model3d r:embed="rId10">
                  <am3d:spPr>
                    <a:xfrm rot="5400000">
                      <a:off x="0" y="0"/>
                      <a:ext cx="991456" cy="1793835"/>
                    </a:xfrm>
                    <a:prstGeom prst="rect">
                      <a:avLst/>
                    </a:prstGeom>
                  </am3d:spPr>
                  <am3d:camera>
                    <am3d:pos x="0" y="0" z="543658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752" d="1000000"/>
                    <am3d:preTrans dx="0" dy="0" dz="-6831092"/>
                    <am3d:scale>
                      <am3d:sx n="1000000" d="1000000"/>
                      <am3d:sy n="1000000" d="1000000"/>
                      <am3d:sz n="1000000" d="1000000"/>
                    </am3d:scale>
                    <am3d:rot ax="6079169" ay="-5216474" az="-60801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0407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模型 8">
                <a:extLst>
                  <a:ext uri="{FF2B5EF4-FFF2-40B4-BE49-F238E27FC236}">
                    <a16:creationId xmlns:a16="http://schemas.microsoft.com/office/drawing/2014/main" id="{F7D25C01-7E0B-4B2C-84A9-0F2F1977A3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5400000">
                <a:off x="7201392" y="917872"/>
                <a:ext cx="991456" cy="17938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819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1599</TotalTime>
  <Words>83</Words>
  <Application>Microsoft Office PowerPoint</Application>
  <PresentationFormat>宽屏</PresentationFormat>
  <Paragraphs>63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Helvetica</vt:lpstr>
      <vt:lpstr>Office 主题​​</vt:lpstr>
      <vt:lpstr>PowerPoint 演示文稿</vt:lpstr>
      <vt:lpstr>PowerPoint 演示文稿</vt:lpstr>
      <vt:lpstr>Type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ShiJie</dc:creator>
  <cp:lastModifiedBy>Sun ShiJie</cp:lastModifiedBy>
  <cp:revision>35</cp:revision>
  <dcterms:created xsi:type="dcterms:W3CDTF">2021-04-11T06:38:22Z</dcterms:created>
  <dcterms:modified xsi:type="dcterms:W3CDTF">2021-05-08T08:15:42Z</dcterms:modified>
</cp:coreProperties>
</file>

<file path=docProps/thumbnail.jpeg>
</file>